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305" r:id="rId4"/>
    <p:sldId id="310" r:id="rId5"/>
    <p:sldId id="277" r:id="rId6"/>
    <p:sldId id="307" r:id="rId7"/>
    <p:sldId id="292" r:id="rId8"/>
    <p:sldId id="312" r:id="rId9"/>
    <p:sldId id="306" r:id="rId10"/>
    <p:sldId id="304" r:id="rId11"/>
    <p:sldId id="311" r:id="rId12"/>
    <p:sldId id="313" r:id="rId13"/>
    <p:sldId id="314" r:id="rId14"/>
    <p:sldId id="315" r:id="rId15"/>
    <p:sldId id="316" r:id="rId16"/>
    <p:sldId id="317" r:id="rId17"/>
    <p:sldId id="296" r:id="rId18"/>
    <p:sldId id="308" r:id="rId19"/>
    <p:sldId id="309" r:id="rId20"/>
    <p:sldId id="283" r:id="rId21"/>
    <p:sldId id="298" r:id="rId22"/>
    <p:sldId id="318" r:id="rId23"/>
    <p:sldId id="279" r:id="rId24"/>
    <p:sldId id="257" r:id="rId2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A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55" d="100"/>
          <a:sy n="55" d="100"/>
        </p:scale>
        <p:origin x="7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2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z="1600" b="1" dirty="0">
                <a:cs typeface="B Mitra" pitchFamily="2" charset="-78"/>
              </a:rPr>
              <a:t>گروه آموزش و ارتقاء سلامت</a:t>
            </a:r>
          </a:p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639FEC-DA0B-42AE-996B-40CD7C349C39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3B672C-5408-45B6-B27D-ED708F40A2C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00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6B567A-090F-4525-A68E-4CA6424D5820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33A746-D3D0-42B9-8CA6-A546DBB6BC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16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A746-D3D0-42B9-8CA6-A546DBB6BCD6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62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A746-D3D0-42B9-8CA6-A546DBB6BCD6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754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0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0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9670177" y="0"/>
            <a:ext cx="252026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9275893" y="61376"/>
            <a:ext cx="2916107" cy="1243013"/>
            <a:chOff x="6413782" y="4165780"/>
            <a:chExt cx="2971070" cy="12432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13782" y="4308687"/>
              <a:ext cx="358687" cy="1100386"/>
            </a:xfrm>
            <a:custGeom>
              <a:avLst/>
              <a:gdLst>
                <a:gd name="T0" fmla="*/ 285 w 285"/>
                <a:gd name="T1" fmla="*/ 874 h 874"/>
                <a:gd name="T2" fmla="*/ 0 w 285"/>
                <a:gd name="T3" fmla="*/ 804 h 874"/>
                <a:gd name="T4" fmla="*/ 0 w 285"/>
                <a:gd name="T5" fmla="*/ 0 h 874"/>
                <a:gd name="T6" fmla="*/ 285 w 285"/>
                <a:gd name="T7" fmla="*/ 69 h 874"/>
                <a:gd name="T8" fmla="*/ 285 w 285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74">
                  <a:moveTo>
                    <a:pt x="285" y="87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5" y="69"/>
                  </a:lnTo>
                  <a:lnTo>
                    <a:pt x="285" y="874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13782" y="4308687"/>
              <a:ext cx="2971070" cy="1006702"/>
            </a:xfrm>
            <a:prstGeom prst="rect">
              <a:avLst/>
            </a:prstGeom>
            <a:solidFill>
              <a:srgbClr val="F7AF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024579" y="4165780"/>
              <a:ext cx="360273" cy="1149609"/>
            </a:xfrm>
            <a:custGeom>
              <a:avLst/>
              <a:gdLst>
                <a:gd name="T0" fmla="*/ 286 w 286"/>
                <a:gd name="T1" fmla="*/ 913 h 913"/>
                <a:gd name="T2" fmla="*/ 0 w 286"/>
                <a:gd name="T3" fmla="*/ 804 h 913"/>
                <a:gd name="T4" fmla="*/ 0 w 286"/>
                <a:gd name="T5" fmla="*/ 0 h 913"/>
                <a:gd name="T6" fmla="*/ 286 w 286"/>
                <a:gd name="T7" fmla="*/ 96 h 913"/>
                <a:gd name="T8" fmla="*/ 286 w 286"/>
                <a:gd name="T9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913">
                  <a:moveTo>
                    <a:pt x="286" y="913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286" y="913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760800" y="6426300"/>
            <a:ext cx="24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fa-IR" b="1" dirty="0">
                <a:cs typeface="B Mitra" pitchFamily="2" charset="-78"/>
              </a:rPr>
              <a:t>گروه آموزش و ارتقاء سلامت</a:t>
            </a:r>
          </a:p>
        </p:txBody>
      </p:sp>
    </p:spTree>
    <p:extLst>
      <p:ext uri="{BB962C8B-B14F-4D97-AF65-F5344CB8AC3E}">
        <p14:creationId xmlns:p14="http://schemas.microsoft.com/office/powerpoint/2010/main" val="30795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6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4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14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2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1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39D6-F864-4098-BD1D-A0AA7F65E55A}" type="datetimeFigureOut">
              <a:rPr lang="fa-IR" smtClean="0"/>
              <a:pPr/>
              <a:t>1445/09/17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" y="2407589"/>
            <a:ext cx="11897222" cy="2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2544" cy="708932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آموزش دانش آموزان 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" y="1974674"/>
            <a:ext cx="4025590" cy="34336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74675"/>
            <a:ext cx="4036741" cy="34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6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86344"/>
            <a:ext cx="2810107" cy="1325563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آموزش مسافران نوروزی در اسکان های نوروزی</a:t>
            </a:r>
            <a:endParaRPr lang="fa-I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" y="1612629"/>
            <a:ext cx="4806176" cy="40367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28" y="1612629"/>
            <a:ext cx="4415884" cy="40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9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2059" y="142100"/>
            <a:ext cx="2432824" cy="1325563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آموزش مسافران نوروزی در اسکان های نوروزی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1702961"/>
            <a:ext cx="4114800" cy="38391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32" y="1702961"/>
            <a:ext cx="3669781" cy="38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8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384" y="130950"/>
            <a:ext cx="2287859" cy="1325563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prstClr val="black"/>
                </a:solidFill>
              </a:rPr>
              <a:t>آموزش مسافران نوروزی در </a:t>
            </a:r>
            <a:r>
              <a:rPr lang="fa-IR" sz="2400" b="1" dirty="0" smtClean="0">
                <a:solidFill>
                  <a:prstClr val="black"/>
                </a:solidFill>
              </a:rPr>
              <a:t>ایستگاه های نوروزی</a:t>
            </a:r>
            <a:endParaRPr lang="fa-I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750"/>
            <a:ext cx="4667068" cy="40367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0" y="1584750"/>
            <a:ext cx="4605454" cy="40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7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210" y="0"/>
            <a:ext cx="2598234" cy="1325563"/>
          </a:xfrm>
        </p:spPr>
        <p:txBody>
          <a:bodyPr>
            <a:normAutofit/>
          </a:bodyPr>
          <a:lstStyle/>
          <a:p>
            <a:r>
              <a:rPr lang="fa-IR" sz="2000" b="1" dirty="0">
                <a:solidFill>
                  <a:prstClr val="black"/>
                </a:solidFill>
              </a:rPr>
              <a:t>آموزش مسافران نوروزی در ایستگاه های نوروزی</a:t>
            </a:r>
            <a:endParaRPr lang="fa-I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93" y="1546844"/>
            <a:ext cx="5802917" cy="4351338"/>
          </a:xfrm>
        </p:spPr>
      </p:pic>
    </p:spTree>
    <p:extLst>
      <p:ext uri="{BB962C8B-B14F-4D97-AF65-F5344CB8AC3E}">
        <p14:creationId xmlns:p14="http://schemas.microsoft.com/office/powerpoint/2010/main" val="133861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3639" y="97496"/>
            <a:ext cx="2544336" cy="1325563"/>
          </a:xfrm>
        </p:spPr>
        <p:txBody>
          <a:bodyPr>
            <a:normAutofit/>
          </a:bodyPr>
          <a:lstStyle/>
          <a:p>
            <a:r>
              <a:rPr lang="fa-IR" sz="1600" b="1" dirty="0" smtClean="0"/>
              <a:t>آموزش مانور زلزله به سفیر دانش آموزی در ایستگاه نوروزی هلال احمر توسط مسئول واحد آموزش سلامت</a:t>
            </a:r>
            <a:endParaRPr lang="fa-IR" sz="1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71" y="1728439"/>
            <a:ext cx="5620214" cy="3891775"/>
          </a:xfrm>
        </p:spPr>
      </p:pic>
    </p:spTree>
    <p:extLst>
      <p:ext uri="{BB962C8B-B14F-4D97-AF65-F5344CB8AC3E}">
        <p14:creationId xmlns:p14="http://schemas.microsoft.com/office/powerpoint/2010/main" val="269148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952" y="142100"/>
            <a:ext cx="3189249" cy="1325563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کشیدن نقاشی مانور زلزله توسط سفیر دانش آموزی</a:t>
            </a:r>
            <a:endParaRPr lang="fa-I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6" y="1546844"/>
            <a:ext cx="5802917" cy="4351338"/>
          </a:xfrm>
        </p:spPr>
      </p:pic>
    </p:spTree>
    <p:extLst>
      <p:ext uri="{BB962C8B-B14F-4D97-AF65-F5344CB8AC3E}">
        <p14:creationId xmlns:p14="http://schemas.microsoft.com/office/powerpoint/2010/main" val="288422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2740026"/>
            <a:ext cx="9202057" cy="4117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b="1" dirty="0" smtClean="0">
                <a:solidFill>
                  <a:srgbClr val="0070C0"/>
                </a:solidFill>
              </a:rPr>
              <a:t>نصب بنر و بیلبرد های اطلاع رسانی در سطح شهرستان</a:t>
            </a:r>
            <a:endParaRPr lang="fa-IR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0545" y="337232"/>
            <a:ext cx="119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269373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2711" y="275915"/>
            <a:ext cx="1895707" cy="917265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prstClr val="black"/>
                </a:solidFill>
              </a:rPr>
              <a:t>نصب بنر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90688"/>
            <a:ext cx="6792022" cy="4269658"/>
          </a:xfrm>
        </p:spPr>
      </p:pic>
    </p:spTree>
    <p:extLst>
      <p:ext uri="{BB962C8B-B14F-4D97-AF65-F5344CB8AC3E}">
        <p14:creationId xmlns:p14="http://schemas.microsoft.com/office/powerpoint/2010/main" val="223805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038" y="101792"/>
            <a:ext cx="1706138" cy="1325563"/>
          </a:xfrm>
        </p:spPr>
        <p:txBody>
          <a:bodyPr/>
          <a:lstStyle/>
          <a:p>
            <a:r>
              <a:rPr lang="fa-IR" sz="3200" dirty="0">
                <a:solidFill>
                  <a:prstClr val="black"/>
                </a:solidFill>
              </a:rPr>
              <a:t>نصب بنر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46" y="1427355"/>
            <a:ext cx="3033132" cy="47942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23" y="1483111"/>
            <a:ext cx="3241221" cy="46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07811" y="1680183"/>
            <a:ext cx="8366173" cy="495182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63550" prst="slope"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68580" indent="0" algn="ctr">
              <a:buNone/>
            </a:pPr>
            <a:r>
              <a:rPr lang="fa-IR" sz="2800" b="1" dirty="0">
                <a:cs typeface="B Titr" panose="00000700000000000000" pitchFamily="2" charset="-78"/>
              </a:rPr>
              <a:t>گزارش اقدامات بسیج سلامت نوروزی</a:t>
            </a:r>
          </a:p>
          <a:p>
            <a:pPr marL="68580" indent="0" algn="ctr">
              <a:buNone/>
            </a:pPr>
            <a:r>
              <a:rPr lang="fa-IR" sz="2800" b="1" dirty="0">
                <a:cs typeface="B Titr" panose="00000700000000000000" pitchFamily="2" charset="-78"/>
              </a:rPr>
              <a:t>واحد آموزش و ارتقاء سلامت</a:t>
            </a:r>
          </a:p>
          <a:p>
            <a:pPr marL="68580" indent="0" algn="ctr">
              <a:buNone/>
            </a:pPr>
            <a:r>
              <a:rPr lang="fa-IR" sz="2800" b="1" dirty="0">
                <a:cs typeface="B Titr" panose="00000700000000000000" pitchFamily="2" charset="-78"/>
              </a:rPr>
              <a:t>شهرستان بروجرد</a:t>
            </a:r>
          </a:p>
          <a:p>
            <a:pPr marL="68580" indent="0" algn="ctr">
              <a:buNone/>
            </a:pPr>
            <a:endParaRPr lang="fa-IR" b="1" dirty="0">
              <a:cs typeface="B Titr" panose="00000700000000000000" pitchFamily="2" charset="-78"/>
            </a:endParaRPr>
          </a:p>
          <a:p>
            <a:pPr marL="68580" indent="0" algn="ctr">
              <a:buNone/>
            </a:pPr>
            <a:r>
              <a:rPr lang="fa-IR" b="1" dirty="0">
                <a:cs typeface="B Titr" panose="00000700000000000000" pitchFamily="2" charset="-78"/>
              </a:rPr>
              <a:t>24 </a:t>
            </a:r>
            <a:r>
              <a:rPr lang="fa-IR" b="1" dirty="0" smtClean="0">
                <a:cs typeface="B Titr" panose="00000700000000000000" pitchFamily="2" charset="-78"/>
              </a:rPr>
              <a:t>اسفند1402 </a:t>
            </a:r>
            <a:r>
              <a:rPr lang="fa-IR" b="1" dirty="0">
                <a:cs typeface="B Titr" panose="00000700000000000000" pitchFamily="2" charset="-78"/>
              </a:rPr>
              <a:t>لغایت 14 </a:t>
            </a:r>
            <a:r>
              <a:rPr lang="fa-IR" b="1" dirty="0" smtClean="0">
                <a:cs typeface="B Titr" panose="00000700000000000000" pitchFamily="2" charset="-78"/>
              </a:rPr>
              <a:t>فروردین1403</a:t>
            </a:r>
            <a:endParaRPr lang="fa-IR" b="1" dirty="0">
              <a:cs typeface="B Titr" panose="00000700000000000000" pitchFamily="2" charset="-78"/>
            </a:endParaRPr>
          </a:p>
          <a:p>
            <a:pPr marL="68580" indent="0" algn="ctr">
              <a:buNone/>
            </a:pPr>
            <a:endParaRPr lang="fa-IR" b="1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9745" y="1828165"/>
            <a:ext cx="10515600" cy="1325563"/>
          </a:xfrm>
        </p:spPr>
        <p:txBody>
          <a:bodyPr/>
          <a:lstStyle/>
          <a:p>
            <a:r>
              <a:rPr lang="fa-IR" dirty="0" smtClean="0">
                <a:cs typeface="B Morvarid" panose="00000400000000000000" pitchFamily="2" charset="-78"/>
              </a:rPr>
              <a:t>موضوع:</a:t>
            </a:r>
            <a:endParaRPr lang="fa-IR" dirty="0">
              <a:cs typeface="B Morvarid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8417" y="5695830"/>
            <a:ext cx="48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fa-IR" b="1" dirty="0" smtClean="0">
                <a:solidFill>
                  <a:srgbClr val="FF0000"/>
                </a:solidFill>
                <a:latin typeface="Century Gothic"/>
                <a:cs typeface="B Nazanin" panose="00000400000000000000" pitchFamily="2" charset="-78"/>
              </a:rPr>
              <a:t>24</a:t>
            </a:r>
            <a:endParaRPr lang="fa-IR" b="1" dirty="0">
              <a:solidFill>
                <a:srgbClr val="FF0000"/>
              </a:solidFill>
              <a:latin typeface="Century Gothic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02944" y="508605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Morvarid" panose="00000400000000000000" pitchFamily="2" charset="-78"/>
              </a:rPr>
              <a:t>موضوع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3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نصب بنر</a:t>
            </a:r>
            <a:endParaRPr lang="fa-I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13" y="1027906"/>
            <a:ext cx="4170091" cy="53525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2740026"/>
            <a:ext cx="9202057" cy="411797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70000"/>
              </a:lnSpc>
              <a:buNone/>
            </a:pP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اطلاع رسانی در گروههای مجازی </a:t>
            </a:r>
            <a:endParaRPr lang="fa-IR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0545" y="337232"/>
            <a:ext cx="119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269373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619" y="298217"/>
            <a:ext cx="1953322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a-IR" sz="180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آموزش و اطلاع رسانی در گروههای مجازی</a:t>
            </a:r>
            <a:r>
              <a:rPr lang="fa-IR" sz="1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/>
            </a:r>
            <a:br>
              <a:rPr lang="fa-IR" sz="1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22" y="1059366"/>
            <a:ext cx="5731726" cy="5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1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34286" y="609600"/>
            <a:ext cx="20900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آموزش و اطلاع رسانی در گروههای مجازی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2514600" cy="586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42" y="762000"/>
            <a:ext cx="2714625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26" y="762000"/>
            <a:ext cx="2743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4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829" y="365125"/>
            <a:ext cx="2888342" cy="549275"/>
          </a:xfrm>
        </p:spPr>
        <p:txBody>
          <a:bodyPr>
            <a:normAutofit fontScale="90000"/>
          </a:bodyPr>
          <a:lstStyle/>
          <a:p>
            <a:r>
              <a:rPr lang="fa-IR" sz="2000" b="1" dirty="0" smtClean="0"/>
              <a:t>آموزش و اطلاع رسانی در گروههای مجازی</a:t>
            </a:r>
            <a:endParaRPr lang="fa-IR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49" y="1381162"/>
            <a:ext cx="2031678" cy="4485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73" y="1393901"/>
            <a:ext cx="2074126" cy="4485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07" y="1393901"/>
            <a:ext cx="1899956" cy="44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9327" y="0"/>
            <a:ext cx="2174488" cy="1325563"/>
          </a:xfrm>
        </p:spPr>
        <p:txBody>
          <a:bodyPr>
            <a:normAutofit/>
          </a:bodyPr>
          <a:lstStyle/>
          <a:p>
            <a:r>
              <a:rPr lang="fa-IR" sz="2000" b="1" dirty="0" smtClean="0">
                <a:cs typeface="+mn-cs"/>
              </a:rPr>
              <a:t>کمیته درون بخشی و برون بخشی سلامت نوروزی</a:t>
            </a:r>
            <a:endParaRPr lang="fa-IR" sz="2000" b="1" dirty="0"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27" y="1315844"/>
            <a:ext cx="6278136" cy="4861119"/>
          </a:xfrm>
        </p:spPr>
      </p:pic>
    </p:spTree>
    <p:extLst>
      <p:ext uri="{BB962C8B-B14F-4D97-AF65-F5344CB8AC3E}">
        <p14:creationId xmlns:p14="http://schemas.microsoft.com/office/powerpoint/2010/main" val="132426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9327" y="142101"/>
            <a:ext cx="2542478" cy="1325563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شرکت داوطلبان سلامت </a:t>
            </a:r>
            <a:r>
              <a:rPr lang="fa-IR" sz="2400" b="1" dirty="0"/>
              <a:t>در دوره هلال احمر</a:t>
            </a:r>
            <a:endParaRPr lang="fa-I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97" y="119000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1625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38669" y="449943"/>
            <a:ext cx="3614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/>
              <a:t>آموزش داوطلبان سلامت محله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44" y="1658357"/>
            <a:ext cx="58029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419" y="365125"/>
            <a:ext cx="2464419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a-IR" sz="180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آموزش داوطلبان سلامت محله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61" y="1940312"/>
            <a:ext cx="6333893" cy="3845236"/>
          </a:xfrm>
        </p:spPr>
      </p:pic>
    </p:spTree>
    <p:extLst>
      <p:ext uri="{BB962C8B-B14F-4D97-AF65-F5344CB8AC3E}">
        <p14:creationId xmlns:p14="http://schemas.microsoft.com/office/powerpoint/2010/main" val="227717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2" y="336098"/>
            <a:ext cx="11092544" cy="708932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آموزش سفیران سلامت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1773043"/>
            <a:ext cx="4538546" cy="382405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4" y="1773043"/>
            <a:ext cx="4694663" cy="38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3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654" y="289931"/>
            <a:ext cx="2178167" cy="936703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آموزش به مراجعین</a:t>
            </a:r>
            <a:endParaRPr lang="fa-I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1690687"/>
            <a:ext cx="4438186" cy="3980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42" y="1690687"/>
            <a:ext cx="4446512" cy="39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8604" y="0"/>
            <a:ext cx="2687445" cy="1325563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آموزش سفیران سلامت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5" y="1602600"/>
            <a:ext cx="64900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155</Words>
  <Application>Microsoft Office PowerPoint</Application>
  <PresentationFormat>Widescreen</PresentationFormat>
  <Paragraphs>34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 Mitra</vt:lpstr>
      <vt:lpstr>B Morvarid</vt:lpstr>
      <vt:lpstr>B Nazanin</vt:lpstr>
      <vt:lpstr>B Titr</vt:lpstr>
      <vt:lpstr>Calibri</vt:lpstr>
      <vt:lpstr>Calibri Light</vt:lpstr>
      <vt:lpstr>Century Gothic</vt:lpstr>
      <vt:lpstr>Open Sans</vt:lpstr>
      <vt:lpstr>Times New Roman</vt:lpstr>
      <vt:lpstr>Office Theme</vt:lpstr>
      <vt:lpstr>PowerPoint Presentation</vt:lpstr>
      <vt:lpstr>موضوع:</vt:lpstr>
      <vt:lpstr>کمیته درون بخشی و برون بخشی سلامت نوروزی</vt:lpstr>
      <vt:lpstr>شرکت داوطلبان سلامت در دوره هلال احمر</vt:lpstr>
      <vt:lpstr>PowerPoint Presentation</vt:lpstr>
      <vt:lpstr>آموزش داوطلبان سلامت محله </vt:lpstr>
      <vt:lpstr>آموزش سفیران سلامت</vt:lpstr>
      <vt:lpstr>آموزش به مراجعین</vt:lpstr>
      <vt:lpstr>آموزش سفیران سلامت</vt:lpstr>
      <vt:lpstr>آموزش دانش آموزان </vt:lpstr>
      <vt:lpstr>آموزش مسافران نوروزی در اسکان های نوروزی</vt:lpstr>
      <vt:lpstr>آموزش مسافران نوروزی در اسکان های نوروزی</vt:lpstr>
      <vt:lpstr>آموزش مسافران نوروزی در ایستگاه های نوروزی</vt:lpstr>
      <vt:lpstr>آموزش مسافران نوروزی در ایستگاه های نوروزی</vt:lpstr>
      <vt:lpstr>آموزش مانور زلزله به سفیر دانش آموزی در ایستگاه نوروزی هلال احمر توسط مسئول واحد آموزش سلامت</vt:lpstr>
      <vt:lpstr>کشیدن نقاشی مانور زلزله توسط سفیر دانش آموزی</vt:lpstr>
      <vt:lpstr>PowerPoint Presentation</vt:lpstr>
      <vt:lpstr>نصب بنر</vt:lpstr>
      <vt:lpstr>نصب بنر</vt:lpstr>
      <vt:lpstr>نصب بنر</vt:lpstr>
      <vt:lpstr>PowerPoint Presentation</vt:lpstr>
      <vt:lpstr>آموزش و اطلاع رسانی در گروههای مجازی </vt:lpstr>
      <vt:lpstr>PowerPoint Presentation</vt:lpstr>
      <vt:lpstr>آموزش و اطلاع رسانی در گروههای مجازی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156</cp:revision>
  <dcterms:created xsi:type="dcterms:W3CDTF">2023-02-10T18:57:46Z</dcterms:created>
  <dcterms:modified xsi:type="dcterms:W3CDTF">2024-03-26T08:16:03Z</dcterms:modified>
</cp:coreProperties>
</file>